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8"/>
  </p:normalViewPr>
  <p:slideViewPr>
    <p:cSldViewPr snapToGrid="0" snapToObjects="1" showGuides="1">
      <p:cViewPr varScale="1">
        <p:scale>
          <a:sx n="90" d="100"/>
          <a:sy n="90" d="100"/>
        </p:scale>
        <p:origin x="23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59A54-3054-2046-B773-C6CA595A7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29DD4D-D2B7-5A4A-9813-1A82A8300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F593A5-4CBE-C74E-8C2E-9F6A0F1E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88B4-AE16-9E42-9260-6891B2C38D2C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DC0552-3D60-3F48-B592-7500C380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EFF355-1D8F-9A46-8CFA-8E991425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8269-6D29-3C4C-A0EA-23D4430DB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28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0C0FE-5FD8-8646-898F-3B9F08B9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B7068CB-B9FF-9745-A2C7-003C5559C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87758D-E67A-C64B-B3A0-E082C57E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88B4-AE16-9E42-9260-6891B2C38D2C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5B2DAE-0638-7440-B15A-60EA6C72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EE72B4-C058-7B40-9C34-B6950383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8269-6D29-3C4C-A0EA-23D4430DB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02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D686042-EE9C-8E44-BEFE-FA85684C2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174EFA-CB6C-D946-8D3A-DC7DED0F8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DAC45E-DCAF-DC47-882D-91FCFEBE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88B4-AE16-9E42-9260-6891B2C38D2C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B1226D-75DE-5C40-8AD3-F3024686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2083FD-52F9-CD42-B542-264BA6EF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8269-6D29-3C4C-A0EA-23D4430DB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79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45867-E6B7-704A-A73C-4B90DFD2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2ED840-AAC5-F849-9530-BA5FB8179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B379F7-3D65-B54C-A77D-73DED8FA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88B4-AE16-9E42-9260-6891B2C38D2C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966134-9B51-4049-820B-9B0AEB96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8D9F17-60A8-D045-A48A-58C07526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8269-6D29-3C4C-A0EA-23D4430DB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71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71321-1290-E644-9EE7-D3F2D8CB4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FA09B9-5484-C34F-9913-FE4D1036E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41B517-8976-7443-892A-D4F07CD7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88B4-AE16-9E42-9260-6891B2C38D2C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543C04-C860-0449-A4C6-8D9932CF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43E042-C947-A54F-8B1B-6FF22BE0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8269-6D29-3C4C-A0EA-23D4430DB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25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114FA-1BDD-AE44-AE7D-B5BFEC4A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07355B-9B0A-9D48-A498-0D11FFB4F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B0D636-66AB-804C-8564-397EB60F1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9AE0E8-8C37-D044-A681-1DE7BD98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88B4-AE16-9E42-9260-6891B2C38D2C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6657C1-9F70-6D40-B3C0-D4ADC58E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6AC06B-0940-8847-88BC-5A7638DA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8269-6D29-3C4C-A0EA-23D4430DB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60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A9B13-E1C6-9C44-AC4C-58B45D8F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E481EE-F271-B344-A2A1-468C2B0F4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67C57B-B89A-D546-A26B-895BE69A5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273A03C-F9FA-B349-B271-4C95C0C82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64A2773-2383-A641-8A34-26151DAC7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71C1DE4-1708-E240-9184-E63BD728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88B4-AE16-9E42-9260-6891B2C38D2C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4657DAC-BE6C-2945-B224-5F222BB6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E22DEB5-8470-7D4C-AD87-F322A6AB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8269-6D29-3C4C-A0EA-23D4430DB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94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2153A-157E-E845-B474-3252D3CF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658E2BD-E24A-0E49-AFAB-82E8951B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88B4-AE16-9E42-9260-6891B2C38D2C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3D8FA81-4C8A-A641-AC9F-73E52733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4C7CD98-119A-584E-8014-184369A3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8269-6D29-3C4C-A0EA-23D4430DB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98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3DBDCD6-3C27-114F-8155-659B476C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88B4-AE16-9E42-9260-6891B2C38D2C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92282A-901C-2444-9FBE-E50CE22F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E01141-0EE0-2942-9CFA-BA1D5A3E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8269-6D29-3C4C-A0EA-23D4430DB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49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B488C-C533-4442-A89B-741937362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D4988D-F59F-D947-A882-2A626C9B5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153AAB-14D8-8246-96C3-25FEF9325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8F8D28-E3B1-2F48-B2AA-52D26752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88B4-AE16-9E42-9260-6891B2C38D2C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344DCF-ED4A-7048-B7A4-5F7980CA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DE52A90-FBAB-524E-87BF-DB5884AB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8269-6D29-3C4C-A0EA-23D4430DB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3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DE8CF-38CF-E443-B687-E6BBE903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5F1904F-BAEF-CB4E-BDAB-45524F678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40F619B-1908-904B-9803-E6D585D7B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AEE90A-BF28-CC43-884E-7361399E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88B4-AE16-9E42-9260-6891B2C38D2C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A582C5-5A8B-FD41-B8CD-B742FD20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6BCE8F-F08D-C640-8F08-01574FA8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8269-6D29-3C4C-A0EA-23D4430DB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61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07E197-76A6-334C-81C6-C4006DA3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9E869D-B215-BD41-812D-BA1480948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86EDFC-61E1-624B-989A-FB172F0BE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88B4-AE16-9E42-9260-6891B2C38D2C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82CE8A-A304-7543-8B57-A9B32968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0F0418-78CC-B84B-9BA3-3368BB6DC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8269-6D29-3C4C-A0EA-23D4430DB1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91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2B0460A-14C5-9C45-AFCE-88A40E82B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4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203F766-7D66-0045-B05D-C522587DA268}"/>
              </a:ext>
            </a:extLst>
          </p:cNvPr>
          <p:cNvSpPr txBox="1"/>
          <p:nvPr/>
        </p:nvSpPr>
        <p:spPr>
          <a:xfrm>
            <a:off x="1159328" y="2274838"/>
            <a:ext cx="9873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>
                <a:latin typeface="MarketPro" panose="03010504020101010101" pitchFamily="66" charset="77"/>
                <a:cs typeface="MarketPro" panose="03010504020101010101" pitchFamily="66" charset="77"/>
              </a:rPr>
              <a:t>WAT VOOR NATUUR VINDEN WE IN HET PARK?</a:t>
            </a:r>
          </a:p>
        </p:txBody>
      </p:sp>
    </p:spTree>
    <p:extLst>
      <p:ext uri="{BB962C8B-B14F-4D97-AF65-F5344CB8AC3E}">
        <p14:creationId xmlns:p14="http://schemas.microsoft.com/office/powerpoint/2010/main" val="143376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D8CFBF2-B94A-C94A-A424-56C1FD5DBCF7}"/>
              </a:ext>
            </a:extLst>
          </p:cNvPr>
          <p:cNvSpPr txBox="1"/>
          <p:nvPr/>
        </p:nvSpPr>
        <p:spPr>
          <a:xfrm>
            <a:off x="5293178" y="310923"/>
            <a:ext cx="2177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>
                <a:latin typeface="MarketPro" panose="03010504020101010101" pitchFamily="66" charset="77"/>
                <a:cs typeface="MarketPro" panose="03010504020101010101" pitchFamily="66" charset="77"/>
              </a:rPr>
              <a:t>Bloem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ED2705-C573-0545-96EC-F7BC71CD6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4" y="1576082"/>
            <a:ext cx="10487025" cy="51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5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96E7735-3308-D343-A811-3215141EEA94}"/>
              </a:ext>
            </a:extLst>
          </p:cNvPr>
          <p:cNvSpPr txBox="1"/>
          <p:nvPr/>
        </p:nvSpPr>
        <p:spPr>
          <a:xfrm>
            <a:off x="685799" y="534084"/>
            <a:ext cx="84724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MarketPro" panose="03010504020101010101" pitchFamily="66" charset="77"/>
                <a:cs typeface="MarketPro" panose="03010504020101010101" pitchFamily="66" charset="77"/>
              </a:rPr>
              <a:t>Bestuiving door insecten of door wind?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90A5FE-EBA7-9348-A958-9D8AFBEF6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1" y="1618982"/>
            <a:ext cx="9086850" cy="454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2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A0835EE-C15A-E548-8A24-261EE5975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107007"/>
            <a:ext cx="3517119" cy="263783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7CA8F8-11A5-3346-9118-554FE8759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2541591"/>
            <a:ext cx="3537345" cy="17686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79F44917-995B-F545-80F5-F85FDEFE9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2107008"/>
            <a:ext cx="3517120" cy="263784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C3EDE1D-AF71-E74B-8837-D1314B0C3763}"/>
              </a:ext>
            </a:extLst>
          </p:cNvPr>
          <p:cNvSpPr txBox="1"/>
          <p:nvPr/>
        </p:nvSpPr>
        <p:spPr>
          <a:xfrm>
            <a:off x="757243" y="457200"/>
            <a:ext cx="11544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latin typeface="MarketPro" panose="03010504020101010101" pitchFamily="66" charset="77"/>
                <a:cs typeface="MarketPro" panose="03010504020101010101" pitchFamily="66" charset="77"/>
              </a:rPr>
              <a:t>Klimplant, ranken, planten met stekels</a:t>
            </a:r>
          </a:p>
        </p:txBody>
      </p:sp>
    </p:spTree>
    <p:extLst>
      <p:ext uri="{BB962C8B-B14F-4D97-AF65-F5344CB8AC3E}">
        <p14:creationId xmlns:p14="http://schemas.microsoft.com/office/powerpoint/2010/main" val="302926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A821E-E0EB-4E4C-882C-160E8427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>
                <a:latin typeface="MarketPro" panose="03010504020101010101" pitchFamily="66" charset="77"/>
                <a:cs typeface="MarketPro" panose="03010504020101010101" pitchFamily="66" charset="77"/>
              </a:rPr>
              <a:t>Toeristen HOUDEN van natuur!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EA80B3-3AAE-294E-AF73-A039BAFD3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8200" y="2138136"/>
            <a:ext cx="4108450" cy="3975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3CB8D9F-973E-FB44-8B5C-77C18E6C9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723" y="2775856"/>
            <a:ext cx="3087584" cy="25472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A11D6D9-42EE-9946-99C9-525A57ADB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79" y="1929493"/>
            <a:ext cx="38989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2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DD425-EAD8-164C-891F-A972AB6D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MarketPro" panose="03010504020101010101" pitchFamily="66" charset="77"/>
                <a:cs typeface="MarketPro" panose="03010504020101010101" pitchFamily="66" charset="77"/>
              </a:rPr>
              <a:t>DE OPDRACHT: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957294-4AD7-5C43-91D3-E908C612C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een flyer voor de toeristen</a:t>
            </a:r>
          </a:p>
          <a:p>
            <a:r>
              <a:rPr lang="nl-NL" dirty="0"/>
              <a:t>Verwerk daarin minstens 3 planten en/of bloemen</a:t>
            </a:r>
          </a:p>
          <a:p>
            <a:r>
              <a:rPr lang="nl-NL" dirty="0"/>
              <a:t>Teken deze op de flyer</a:t>
            </a:r>
          </a:p>
          <a:p>
            <a:r>
              <a:rPr lang="nl-NL" dirty="0"/>
              <a:t>Beschrijf deze nauwkeurig: kleur, manier van bestuiving, naam (Latijnse naam), welke onderdelen</a:t>
            </a:r>
          </a:p>
          <a:p>
            <a:r>
              <a:rPr lang="nl-NL" dirty="0"/>
              <a:t>Wat kan je nog meer over deze plant vinden?</a:t>
            </a:r>
          </a:p>
          <a:p>
            <a:r>
              <a:rPr lang="nl-NL"/>
              <a:t>Werk netjes </a:t>
            </a:r>
            <a:r>
              <a:rPr lang="nl-NL">
                <a:sym typeface="Wingdings" pitchFamily="2" charset="2"/>
              </a:rPr>
              <a:t>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17525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82</Words>
  <Application>Microsoft Macintosh PowerPoint</Application>
  <PresentationFormat>Breedbeeld</PresentationFormat>
  <Paragraphs>12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MarketPro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Toeristen HOUDEN van natuur!</vt:lpstr>
      <vt:lpstr>DE OPDRACHT: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Jelle Broersma</dc:creator>
  <cp:lastModifiedBy>Jelle Broersma</cp:lastModifiedBy>
  <cp:revision>1</cp:revision>
  <dcterms:created xsi:type="dcterms:W3CDTF">2022-03-24T21:42:50Z</dcterms:created>
  <dcterms:modified xsi:type="dcterms:W3CDTF">2022-03-24T22:17:45Z</dcterms:modified>
</cp:coreProperties>
</file>